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9f42ba94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9f42ba94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f9495e7506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f9495e7506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f9495e750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f9495e750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f9495e750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f9495e750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9f42ba94e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f9f42ba94e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f9f42ba94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f9f42ba9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f9f42ba94e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f9f42ba94e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a31c05238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fa31c0523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f9f42ba94e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f9f42ba94e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f9f42ba94e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f9f42ba94e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71500" y="540075"/>
            <a:ext cx="8601000" cy="221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5400"/>
              <a:t>d</a:t>
            </a:r>
            <a:r>
              <a:rPr i="1" lang="en" sz="5400"/>
              <a:t>ripdrop</a:t>
            </a:r>
            <a:endParaRPr i="1" sz="54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2040"/>
              <a:t>s</a:t>
            </a:r>
            <a:r>
              <a:rPr lang="en" sz="2040"/>
              <a:t>dmay25-25</a:t>
            </a:r>
            <a:endParaRPr sz="204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204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2040"/>
              <a:t>Kolby Kucera, Kaden Wingert, Logan Roe, Gavin Rich, Zach Foote, Elyse Kriegel</a:t>
            </a:r>
            <a:endParaRPr sz="204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1050" y="295750"/>
            <a:ext cx="1419375" cy="138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Needs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793350" y="1139625"/>
            <a:ext cx="4730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place to view various clothing items and outfits people want to share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place to post their outfits for others to view and interact with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Cheaper options for the clothes they want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Similar, cheaper products to get the same look with a cheaper price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Discounts on the products they desire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simple and easy to use UI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Reliable data storage so that past actions are always saved</a:t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548" y="1017725"/>
            <a:ext cx="2538900" cy="380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152475"/>
            <a:ext cx="8520600" cy="37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User’s viewpoints and perspectives will be </a:t>
            </a:r>
            <a:r>
              <a:rPr lang="en"/>
              <a:t>extremely</a:t>
            </a:r>
            <a:r>
              <a:rPr lang="en"/>
              <a:t> important in how we develop the features of </a:t>
            </a:r>
            <a:r>
              <a:rPr i="1" lang="en"/>
              <a:t>dripdrop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Features that will be affected by the user groups include the: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User interface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Simplicity of the </a:t>
            </a:r>
            <a:r>
              <a:rPr lang="en"/>
              <a:t>design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Way that information is stored and accessed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Ease of actions within the app (viewing and posting)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Methods of saving money (e.g. getting better deals on the outfits, posting sales, etc.)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By tending to these user needs we can create a platform that will not only draw users in, but give them the experience that they are looking for and will leave them wanting to continue using the app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5249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Website and </a:t>
            </a:r>
            <a:r>
              <a:rPr lang="en"/>
              <a:t>cross</a:t>
            </a:r>
            <a:r>
              <a:rPr lang="en"/>
              <a:t>-platform social media app for online shopping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View details about the clothing items in the images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Get the best deal by comparing the price of the item at various retailers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6425" y="445013"/>
            <a:ext cx="2489857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4980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</a:t>
            </a:r>
            <a:r>
              <a:rPr lang="en"/>
              <a:t>onsumers face a time-consuming process when searching for clothing items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</a:t>
            </a:r>
            <a:r>
              <a:rPr lang="en"/>
              <a:t>iscovering the best places to purchase them often requires navigating </a:t>
            </a:r>
            <a:r>
              <a:rPr lang="en"/>
              <a:t>multiple platforms, websites, and reviews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Leads to frustration and inefficiency for users 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Consumers need a unified solution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Combine the social aspects of fashion inspiration with a streamlined shopping experience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Provide accurate product details, pricing, reviews, and purchase options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Discover similar products based on user preferences is lacking in many existing solutions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9875" y="1152475"/>
            <a:ext cx="2162175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 - Our Solution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</a:t>
            </a:r>
            <a:r>
              <a:rPr lang="en"/>
              <a:t>ocial media-inspired platform where users can share and explore fashion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Access relevant product information, and easily connect with purchase options—all in one place.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5675" y="2703850"/>
            <a:ext cx="4279625" cy="170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281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 - Young adults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983975"/>
            <a:ext cx="8520600" cy="35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Primary users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Looking for fashion inspiration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Explore clothing items, find product information, and make purchases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077" y="2415827"/>
            <a:ext cx="3111150" cy="207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7951" y="2501200"/>
            <a:ext cx="2818375" cy="189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281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 - Influencers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983975"/>
            <a:ext cx="4369500" cy="35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People who actively share fashion trends, outfits, and product recommendations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Inspire consumers by creating posts and content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Collaborate with brands or retailers for promotions and partnerships.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Access analytics to understand their audience's preferences and engagement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7850" y="756825"/>
            <a:ext cx="2463175" cy="137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0813" y="2854475"/>
            <a:ext cx="2676525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 Shoppers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092550"/>
            <a:ext cx="502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People who love to search for </a:t>
            </a:r>
            <a:r>
              <a:rPr lang="en"/>
              <a:t>apparel</a:t>
            </a:r>
            <a:r>
              <a:rPr lang="en"/>
              <a:t> online; are </a:t>
            </a:r>
            <a:r>
              <a:rPr lang="en"/>
              <a:t>actively</a:t>
            </a:r>
            <a:r>
              <a:rPr lang="en"/>
              <a:t> </a:t>
            </a:r>
            <a:r>
              <a:rPr lang="en"/>
              <a:t>trying</a:t>
            </a:r>
            <a:r>
              <a:rPr lang="en"/>
              <a:t> to upgrade their wardrobe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Will be looking for new </a:t>
            </a:r>
            <a:r>
              <a:rPr lang="en"/>
              <a:t>fashion</a:t>
            </a:r>
            <a:r>
              <a:rPr lang="en"/>
              <a:t> trends, they will also be looking for cloths that are visually appealing but </a:t>
            </a:r>
            <a:r>
              <a:rPr lang="en"/>
              <a:t>have good prices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Will want to view an abundance of clothes to view at a high pace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6975" y="1260150"/>
            <a:ext cx="3285325" cy="21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281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 - Social Media Users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4867700" y="983975"/>
            <a:ext cx="3964500" cy="35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Users who leverage their fashion sense and online presence to share their styles, inspire followers, and promote products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Share curated outfits, clothing items, and fashion trends with their audience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Discover new products and collections recommended by community members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225" y="1110475"/>
            <a:ext cx="3925125" cy="2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281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 - Parents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983975"/>
            <a:ext cx="4675200" cy="35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Parents shopping for their children or looking for fashion inspiration and practical clothing solutions for families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Discover trendy and practical clothing for children, teens, and the entire family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 clothing items that are suitable for various age groups, occasions (e.g., school, sports, formal events), and weather conditions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Look for promotions or deals on children's clothing</a:t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2750" y="1647200"/>
            <a:ext cx="302895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