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a5a5b7311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fa5a5b731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9495e750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f9495e750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9495e75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9495e75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9f42ba94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f9f42ba94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a5a5b73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a5a5b73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a5a5b731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fa5a5b731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a5a5b731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fa5a5b731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a5a5b731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a5a5b731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a5a5b731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a5a5b731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a5a5b731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fa5a5b731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71500" y="540075"/>
            <a:ext cx="8601000" cy="221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5400"/>
              <a:t>d</a:t>
            </a:r>
            <a:r>
              <a:rPr i="1" lang="en" sz="5400"/>
              <a:t>ripdrop</a:t>
            </a:r>
            <a:endParaRPr i="1" sz="54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040"/>
              <a:t>s</a:t>
            </a:r>
            <a:r>
              <a:rPr lang="en" sz="2040"/>
              <a:t>dmay25-25</a:t>
            </a:r>
            <a:endParaRPr sz="20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20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040"/>
              <a:t>Kolby Kucera, Kaden Wingert, Logan Roe, Gavin Rich, Zach Foote, Elyse Kriegel</a:t>
            </a:r>
            <a:endParaRPr sz="204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050" y="295750"/>
            <a:ext cx="1419375" cy="13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Standards - </a:t>
            </a:r>
            <a:r>
              <a:rPr lang="en"/>
              <a:t>Data Handling and Privacy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ISO/IEC 27001 (Information Security): Ensure the app follows information security management best practices, ensuring that sensitive customer data, like personal details and payment information, is protected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Standard: ISO/IEC 27001:2013 (Information security management)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SO/IEC 29100 (Privacy Framework): Implement privacy standards to protect user information in compliance with global privacy laws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Standard: ISO/IEC 29100:2011 (Privacy Framework)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User’s viewpoints and perspectives will be </a:t>
            </a:r>
            <a:r>
              <a:rPr lang="en"/>
              <a:t>extremely</a:t>
            </a:r>
            <a:r>
              <a:rPr lang="en"/>
              <a:t> important in how we develop the features of </a:t>
            </a:r>
            <a:r>
              <a:rPr i="1" lang="en"/>
              <a:t>dripdrop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Features that will be affected by the user groups include the: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 interface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Simplicity of the </a:t>
            </a:r>
            <a:r>
              <a:rPr lang="en"/>
              <a:t>design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Way that information is stored and accessed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Ease of actions within the app (viewing and posting)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Methods of saving money (e.g. getting better deals on the outfits, posting sales, etc.)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tending to these user needs we can create a platform that will not only draw users in, but give them the experience that they are looking for and will leave them wanting to continue using the app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524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</a:t>
            </a:r>
            <a:r>
              <a:rPr lang="en"/>
              <a:t>ross</a:t>
            </a:r>
            <a:r>
              <a:rPr lang="en"/>
              <a:t>-Platform apparel social media and online shopping app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inspiration for new outfits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Compares prices of similar items across various retailers to find the best deals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8850" y="661263"/>
            <a:ext cx="178243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Needs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033925" y="1139625"/>
            <a:ext cx="5489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place to view various clothing items and outfits people want to share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place to post their outfits for others to view and interact with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Cheaper options for the clothes they want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Similar, cheaper products to get the same look with a cheaper price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Discounts on the products they desire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simple and easy to use UI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Reliable data storage so past actions are always saved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23" y="1017725"/>
            <a:ext cx="2538900" cy="38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- Functional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66975" y="1170325"/>
            <a:ext cx="5457900" cy="30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</a:t>
            </a:r>
            <a:r>
              <a:rPr lang="en"/>
              <a:t>ign up via email or social media accounts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Users can create and update their profile with basic information such as name, profile picture, and bio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Users can follow other users to see their clothing posts and like/comment on them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Users can upload images of their clothing with descriptions (brand, price, size, etc.)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app will automatically suggest tags based on image recognition (e.g., "denim jacket," "red shoes")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6750" y="3041375"/>
            <a:ext cx="2677350" cy="18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6748" y="410025"/>
            <a:ext cx="2631799" cy="23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- Functional Continued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5681700" cy="35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product must allow u</a:t>
            </a:r>
            <a:r>
              <a:rPr lang="en"/>
              <a:t>sers can search for products by name, brand, or category (e.g., "Nike sneakers")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product must implement advanced filters (size, color, price range, brand, etc.)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 user clicks the save ribbon, the</a:t>
            </a:r>
            <a:r>
              <a:rPr lang="en"/>
              <a:t> product or outfits they like will be added to their wishlist for future reference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 user’s wishlist product has dropped in price or is running out of stock, the app will n</a:t>
            </a:r>
            <a:r>
              <a:rPr lang="en"/>
              <a:t>otify the user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9625" y="1152475"/>
            <a:ext cx="2632675" cy="305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- Resource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674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system must integrate with external retail APIs (e.g., Amazon, eBay, Walmart) to fetch product details, prices, availability, and alternatives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system must dynamically scale API requests based on user volume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system must use AWS S3 to handle user-uploaded media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system must use AWS S3 for static website hosting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lang="en"/>
              <a:t>system</a:t>
            </a:r>
            <a:r>
              <a:rPr lang="en"/>
              <a:t> must leverage AWS SNS to send price drop notifications to subscribers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8775" y="955250"/>
            <a:ext cx="1284650" cy="12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6050" y="2930270"/>
            <a:ext cx="1284650" cy="12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- Aesthetic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467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product must </a:t>
            </a:r>
            <a:r>
              <a:rPr lang="en"/>
              <a:t>adhere to modern UI/UX standards &amp; be visually appealing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system must use clear typography for better readability, with defined font hierarchy (headers, subheaders, body text) to enhance user navigation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social feed should be designed with an emphasis on simplicity and clarity, similar to leading social media platforms (e.g., Instagram).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</a:t>
            </a:r>
            <a:r>
              <a:rPr lang="en"/>
              <a:t>product</a:t>
            </a:r>
            <a:r>
              <a:rPr lang="en"/>
              <a:t> must provide visual feedback (e.g., color changes, shadows) for interactive elements such as buttons, links, and images when hovered or clicked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200" y="1297025"/>
            <a:ext cx="3919898" cy="254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- User Experiential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533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UI should be easy to navigate, with a clear and well-organized menu for accessing different screens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When a product is viewed, users should be able to compare alternative products and </a:t>
            </a:r>
            <a:r>
              <a:rPr lang="en"/>
              <a:t>their</a:t>
            </a:r>
            <a:r>
              <a:rPr lang="en"/>
              <a:t> prices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Users should be able to personalize their experience by choosing color themes (e.g., dark mode, light mode)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Lazy loading should be implemented for images and posts in the social feed, loading content as users scroll for a smoother experience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app will provide clear error messages when undesired behavior occurs (e.g., product not found) with suggestions for recovery (e.g., "Try Again," "Go Back to Search").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525" y="1241172"/>
            <a:ext cx="3003425" cy="227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Standards - UI/UX Design and Interaction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ISO 9241-210 (Human-Centered Design):</a:t>
            </a:r>
            <a:r>
              <a:rPr lang="en"/>
              <a:t> Ensure the product's user interface and interactions are designed according to human-centered design principles for a seamless user experience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Standard: ISO 9241-210:2019 (Human-centered design for interactive systems).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Material Design Guidelines: For Android, follow Google's Material Design principles to ensure the app's UI is consistent and intuitive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Standard: Google Material Design Guidelines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Apple HIG (Human Interface Guidelines): For iOS, follow Apple's Human Interface Guidelines (HIG) to create visually appealing and usable mobile interfaces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Standard: iOS Human Interface Guidelines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