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c7ef47bc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c7ef47bc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fc7ef47bc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fc7ef47bc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c7ef47bc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c7ef47bc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c7ef47bc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fc7ef47bc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c7ef47bc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c7ef47bc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ed552a7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fed552a7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ed552a7d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fed552a7d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ed82c38b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ed82c38b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5271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078645" y="1638150"/>
            <a:ext cx="49632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ripdrop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Group 25</a:t>
            </a:r>
            <a:endParaRPr sz="220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3406325"/>
            <a:ext cx="78135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/>
              <a:t>Zachary Foote, Kaden Wingert, Kolby Kucera, Logan Roe, Elyse Kriegel, Gavin Rich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899" y="862600"/>
            <a:ext cx="2217275" cy="22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587625" y="5458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Apparel-centric social media app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Users post their daily outfits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Specific feed based on following and apparel </a:t>
            </a:r>
            <a:r>
              <a:rPr lang="en">
                <a:solidFill>
                  <a:schemeClr val="dk2"/>
                </a:solidFill>
              </a:rPr>
              <a:t>interests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Affiliate links on products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Smaller account can have ability to get </a:t>
            </a:r>
            <a:r>
              <a:rPr lang="en">
                <a:solidFill>
                  <a:schemeClr val="dk2"/>
                </a:solidFill>
              </a:rPr>
              <a:t>points for posting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AI recommends similar looking products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Saving users money while still getting the desired look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1375" y="1789137"/>
            <a:ext cx="1385550" cy="297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Management Style - Agile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437875" y="2103775"/>
            <a:ext cx="3990300" cy="2234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-30861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Rapid Iterations and Flexibility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0861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Prioritization of Features</a:t>
            </a:r>
            <a:endParaRPr>
              <a:solidFill>
                <a:schemeClr val="dk2"/>
              </a:solidFill>
            </a:endParaRPr>
          </a:p>
          <a:p>
            <a:pPr indent="-290830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>
                <a:solidFill>
                  <a:schemeClr val="dk2"/>
                </a:solidFill>
              </a:rPr>
              <a:t>Focus on </a:t>
            </a:r>
            <a:r>
              <a:rPr lang="en">
                <a:solidFill>
                  <a:schemeClr val="dk2"/>
                </a:solidFill>
              </a:rPr>
              <a:t>tasks</a:t>
            </a:r>
            <a:r>
              <a:rPr lang="en">
                <a:solidFill>
                  <a:schemeClr val="dk2"/>
                </a:solidFill>
              </a:rPr>
              <a:t> which deliver the most value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0861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Collaboration and Team Efficiency</a:t>
            </a:r>
            <a:endParaRPr>
              <a:solidFill>
                <a:schemeClr val="dk2"/>
              </a:solidFill>
            </a:endParaRPr>
          </a:p>
          <a:p>
            <a:pPr indent="-290830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>
                <a:solidFill>
                  <a:schemeClr val="dk2"/>
                </a:solidFill>
              </a:rPr>
              <a:t>2 week sprints</a:t>
            </a:r>
            <a:endParaRPr>
              <a:solidFill>
                <a:schemeClr val="dk2"/>
              </a:solidFill>
            </a:endParaRPr>
          </a:p>
          <a:p>
            <a:pPr indent="-290830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>
                <a:solidFill>
                  <a:schemeClr val="dk2"/>
                </a:solidFill>
              </a:rPr>
              <a:t>Standup meetings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3800" y="2103837"/>
            <a:ext cx="3990300" cy="22345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" name="Google Shape;84;p15"/>
          <p:cNvSpPr txBox="1"/>
          <p:nvPr/>
        </p:nvSpPr>
        <p:spPr>
          <a:xfrm>
            <a:off x="4949700" y="4338425"/>
            <a:ext cx="38691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https://www.softrizon.com/about/software-development-methodologies/</a:t>
            </a:r>
            <a:endParaRPr i="1" sz="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Decomposition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471900" y="1919075"/>
            <a:ext cx="2049600" cy="2710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Database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Create Aurora Database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Create Tables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6163425" y="1919075"/>
            <a:ext cx="2769000" cy="2710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API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User, Post, Image Table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Implement Full ER Diagram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Improve Performance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2686950" y="1919075"/>
            <a:ext cx="3123600" cy="2710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Mobile App / Website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Sign up/Sign In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Picture-Taking Functionality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Posts/Feed Page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Milestones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471900" y="1919075"/>
            <a:ext cx="5067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Basic UI Functionality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Website Demo</a:t>
            </a:r>
            <a:endParaRPr>
              <a:solidFill>
                <a:schemeClr val="dk2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i="1" lang="en">
                <a:solidFill>
                  <a:schemeClr val="dk2"/>
                </a:solidFill>
              </a:rPr>
              <a:t>ETC: End of December</a:t>
            </a:r>
            <a:endParaRPr i="1"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Application Demo</a:t>
            </a:r>
            <a:endParaRPr>
              <a:solidFill>
                <a:schemeClr val="dk2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i="1" lang="en">
                <a:solidFill>
                  <a:schemeClr val="dk2"/>
                </a:solidFill>
              </a:rPr>
              <a:t>ETC: Mid April</a:t>
            </a:r>
            <a:endParaRPr i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Suggesting Similar Products Using AI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AI will tag a photo with various tags autonomously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These tags will be used to find the best match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to the current product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i="1" lang="en">
                <a:solidFill>
                  <a:schemeClr val="dk2"/>
                </a:solidFill>
              </a:rPr>
              <a:t>ETC: Mid April</a:t>
            </a:r>
            <a:endParaRPr i="1">
              <a:solidFill>
                <a:schemeClr val="dk2"/>
              </a:solidFill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296" y="1835413"/>
            <a:ext cx="1654300" cy="23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7193600" y="1835450"/>
            <a:ext cx="1604100" cy="23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Tags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Red Shirt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Ripped Jeans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Black Belt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Sunglasses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Black Shoes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Metrics/Evaluation Criteria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460950" y="22148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Basic functionalities(following people/posting/etc.)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Fast retrieval and display of data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Easy, simple GUI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AI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Closeness of the match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Number of found matched clothes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Navigation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Ease of searching, going to another page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Affiliate Links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Do they work on both original post and AI matches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350" y="1072662"/>
            <a:ext cx="1982975" cy="19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471900" y="2571750"/>
            <a:ext cx="3820200" cy="19182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Use key milestones to guide our development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Meet and review progress regularly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Agile Approach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125" y="205975"/>
            <a:ext cx="1294875" cy="13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/>
          <p:nvPr/>
        </p:nvSpPr>
        <p:spPr>
          <a:xfrm>
            <a:off x="471900" y="2072250"/>
            <a:ext cx="3820200" cy="647400"/>
          </a:xfrm>
          <a:prstGeom prst="rect">
            <a:avLst/>
          </a:prstGeom>
          <a:solidFill>
            <a:srgbClr val="5271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Next Steps 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4770075" y="2571750"/>
            <a:ext cx="3820200" cy="19182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Build</a:t>
            </a:r>
            <a:r>
              <a:rPr b="1" lang="en" sz="1200">
                <a:solidFill>
                  <a:schemeClr val="dk1"/>
                </a:solidFill>
              </a:rPr>
              <a:t> upon and expand our goals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Add/Remove Features from Plan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Continuously Iterate and Improve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4770075" y="2072250"/>
            <a:ext cx="3820200" cy="647400"/>
          </a:xfrm>
          <a:prstGeom prst="rect">
            <a:avLst/>
          </a:prstGeom>
          <a:solidFill>
            <a:srgbClr val="5271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Iterate &amp; Improve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AI Implementations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471900" y="1919075"/>
            <a:ext cx="2049600" cy="2710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Using OpenAI API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Pros: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Easy to implement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Relatively fast outputs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Dynamic uses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Cons: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Expensive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Model is very general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6064525" y="1919075"/>
            <a:ext cx="2769000" cy="2710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Using a Custom Model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Pros: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Can be customized to fit our exact needs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Can be trained on data we chose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Cons: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Very difficult to implement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Training can be intensive 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2686950" y="1919075"/>
            <a:ext cx="3123600" cy="2710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Using an Open Source Model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Pros: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Also easy to implement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Large amount of options to use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Lots of well written documentation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Cons: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Good models are very large in size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Also most models are made for general use cases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