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fc7ef47bc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fc7ef47bc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0eddd02c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0eddd02c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0eddd02c1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0eddd02c1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0eddd02c1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0eddd02c1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0eddd02c1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0eddd02c1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eddd02c1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0eddd02c1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fed552a7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fed552a7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rgbClr val="5271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078645" y="1638150"/>
            <a:ext cx="49632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ripdrop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Group 25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Faculty Advisor: Simanta Mitra</a:t>
            </a:r>
            <a:endParaRPr sz="2200"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3406325"/>
            <a:ext cx="78135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/>
              <a:t>Zachary Foote, Kaden Wingert, Kolby Kucera, Logan Roe, Elyse Kriegel, Gavin Rich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824" y="720975"/>
            <a:ext cx="2217275" cy="222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587625" y="5458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Apparel-centric social media app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Users post their daily outfits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Specific feed based on following and apparel </a:t>
            </a:r>
            <a:r>
              <a:rPr lang="en">
                <a:solidFill>
                  <a:schemeClr val="dk2"/>
                </a:solidFill>
              </a:rPr>
              <a:t>interests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Affiliate links on products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Smaller account can have ability to get </a:t>
            </a:r>
            <a:r>
              <a:rPr lang="en">
                <a:solidFill>
                  <a:schemeClr val="dk2"/>
                </a:solidFill>
              </a:rPr>
              <a:t>points for posting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AI recommends similar looking products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Saving users money while still getting the desired look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1375" y="1789137"/>
            <a:ext cx="1385550" cy="297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428550" y="5055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Detailed Design and Visuals</a:t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25" y="2123475"/>
            <a:ext cx="2038450" cy="297397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8462" y="2123475"/>
            <a:ext cx="2773525" cy="186215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8500" y="2123475"/>
            <a:ext cx="3947351" cy="2359553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5" name="Google Shape;85;p15"/>
          <p:cNvSpPr txBox="1"/>
          <p:nvPr/>
        </p:nvSpPr>
        <p:spPr>
          <a:xfrm>
            <a:off x="261400" y="1687700"/>
            <a:ext cx="174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Frontend Flow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2946963" y="1687700"/>
            <a:ext cx="139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AWS Figure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6487850" y="1687700"/>
            <a:ext cx="139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ER Diagram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Functionalities</a:t>
            </a:r>
            <a:endParaRPr/>
          </a:p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AutoNum type="arabicPeriod"/>
            </a:pPr>
            <a:r>
              <a:rPr b="1" lang="en">
                <a:solidFill>
                  <a:schemeClr val="dk2"/>
                </a:solidFill>
              </a:rPr>
              <a:t>User Authentication</a:t>
            </a:r>
            <a:endParaRPr b="1">
              <a:solidFill>
                <a:schemeClr val="dk2"/>
              </a:solidFill>
            </a:endParaRPr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AutoNum type="alphaLcPeriod"/>
            </a:pPr>
            <a:r>
              <a:rPr lang="en">
                <a:solidFill>
                  <a:schemeClr val="dk2"/>
                </a:solidFill>
              </a:rPr>
              <a:t>Secure sign-in, sign-up, password recovery</a:t>
            </a:r>
            <a:endParaRPr>
              <a:solidFill>
                <a:schemeClr val="dk2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AutoNum type="arabicPeriod"/>
            </a:pPr>
            <a:r>
              <a:rPr b="1" lang="en">
                <a:solidFill>
                  <a:schemeClr val="dk2"/>
                </a:solidFill>
              </a:rPr>
              <a:t>User Profile</a:t>
            </a:r>
            <a:endParaRPr b="1">
              <a:solidFill>
                <a:schemeClr val="dk2"/>
              </a:solidFill>
            </a:endParaRPr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AutoNum type="alphaLcPeriod"/>
            </a:pPr>
            <a:r>
              <a:rPr lang="en">
                <a:solidFill>
                  <a:schemeClr val="dk2"/>
                </a:solidFill>
              </a:rPr>
              <a:t>Customizable profiles, ability to add friends, preferences and privacy settings</a:t>
            </a:r>
            <a:endParaRPr>
              <a:solidFill>
                <a:schemeClr val="dk2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AutoNum type="arabicPeriod"/>
            </a:pPr>
            <a:r>
              <a:rPr b="1" lang="en">
                <a:solidFill>
                  <a:schemeClr val="dk2"/>
                </a:solidFill>
              </a:rPr>
              <a:t>Posts + Feed</a:t>
            </a:r>
            <a:endParaRPr b="1">
              <a:solidFill>
                <a:schemeClr val="dk2"/>
              </a:solidFill>
            </a:endParaRPr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AutoNum type="alphaLcPeriod"/>
            </a:pPr>
            <a:r>
              <a:rPr lang="en">
                <a:solidFill>
                  <a:schemeClr val="dk2"/>
                </a:solidFill>
              </a:rPr>
              <a:t>Interactive posts with option for users to include links to product websites</a:t>
            </a:r>
            <a:endParaRPr>
              <a:solidFill>
                <a:schemeClr val="dk2"/>
              </a:solidFill>
            </a:endParaRPr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AutoNum type="alphaLcPeriod"/>
            </a:pPr>
            <a:r>
              <a:rPr lang="en">
                <a:solidFill>
                  <a:schemeClr val="dk2"/>
                </a:solidFill>
              </a:rPr>
              <a:t>Personalized feed tailored to users interests</a:t>
            </a:r>
            <a:endParaRPr>
              <a:solidFill>
                <a:schemeClr val="dk2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AutoNum type="arabicPeriod"/>
            </a:pPr>
            <a:r>
              <a:rPr b="1" lang="en">
                <a:solidFill>
                  <a:schemeClr val="dk2"/>
                </a:solidFill>
              </a:rPr>
              <a:t>Product Comparison</a:t>
            </a:r>
            <a:endParaRPr b="1">
              <a:solidFill>
                <a:schemeClr val="dk2"/>
              </a:solidFill>
            </a:endParaRPr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AutoNum type="alphaLcPeriod"/>
            </a:pPr>
            <a:r>
              <a:rPr lang="en">
                <a:solidFill>
                  <a:schemeClr val="dk2"/>
                </a:solidFill>
              </a:rPr>
              <a:t>AI-powered recommendations for similar items + price comparisons</a:t>
            </a:r>
            <a:endParaRPr>
              <a:solidFill>
                <a:schemeClr val="dk2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AutoNum type="arabicPeriod"/>
            </a:pPr>
            <a:r>
              <a:rPr b="1" lang="en">
                <a:solidFill>
                  <a:schemeClr val="dk2"/>
                </a:solidFill>
              </a:rPr>
              <a:t>Saved Posts</a:t>
            </a:r>
            <a:endParaRPr b="1">
              <a:solidFill>
                <a:schemeClr val="dk2"/>
              </a:solidFill>
            </a:endParaRPr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AutoNum type="alphaLcPeriod"/>
            </a:pPr>
            <a:r>
              <a:rPr lang="en">
                <a:solidFill>
                  <a:schemeClr val="dk2"/>
                </a:solidFill>
              </a:rPr>
              <a:t>Bookmark posts for later reference</a:t>
            </a:r>
            <a:endParaRPr>
              <a:solidFill>
                <a:schemeClr val="dk2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AutoNum type="arabicPeriod"/>
            </a:pPr>
            <a:r>
              <a:rPr b="1" lang="en">
                <a:solidFill>
                  <a:schemeClr val="dk2"/>
                </a:solidFill>
              </a:rPr>
              <a:t>Reward System</a:t>
            </a:r>
            <a:endParaRPr b="1">
              <a:solidFill>
                <a:schemeClr val="dk2"/>
              </a:solidFill>
            </a:endParaRPr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AutoNum type="alphaLcPeriod"/>
            </a:pPr>
            <a:r>
              <a:rPr lang="en">
                <a:solidFill>
                  <a:schemeClr val="dk2"/>
                </a:solidFill>
              </a:rPr>
              <a:t>Earn points for interactions and used links regardless of follower count or status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3525" y="172847"/>
            <a:ext cx="2135525" cy="126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 Considerations</a:t>
            </a:r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506900" y="1967950"/>
            <a:ext cx="3496200" cy="2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Our Technology - AWS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Provides greater flexibility of resources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More advanced AI/ML services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Requires careful planning to ensure cost-efficiency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More pricing models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Deeper functionality in compute and </a:t>
            </a: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database</a:t>
            </a: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services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5042475" y="2008525"/>
            <a:ext cx="3496200" cy="2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Alternative - Microsoft Azure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Comparable scalability and integration to AWS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More enterprise-focused rather than small business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Smaller cloud provider market share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Better integration with Microsoft products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Better pricing for SQL databases 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2750" y="199848"/>
            <a:ext cx="2531975" cy="130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 Considerations</a:t>
            </a:r>
            <a:endParaRPr/>
          </a:p>
        </p:txBody>
      </p:sp>
      <p:sp>
        <p:nvSpPr>
          <p:cNvPr id="108" name="Google Shape;108;p18"/>
          <p:cNvSpPr txBox="1"/>
          <p:nvPr/>
        </p:nvSpPr>
        <p:spPr>
          <a:xfrm>
            <a:off x="506900" y="1967950"/>
            <a:ext cx="3496200" cy="2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Our Solution - React.js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Only focuses on the view layer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Javascript based-library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Greater flexibility for integrating with other libraries or tools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Open-source with a large developer community making it easy to find support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Modular components, which improves maintainability and scalability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virtual</a:t>
            </a: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DOM enhances performance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049925" y="2045800"/>
            <a:ext cx="3496200" cy="2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Alternative - Angular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Full-fledged Model-View-Controller framework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Typescript based web app framework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View routing, HTTP requests and testing are built in 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Requires less code than React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Steeper</a:t>
            </a: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learning curve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9773" y="454725"/>
            <a:ext cx="3136550" cy="108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Areas of Concern and Development</a:t>
            </a:r>
            <a:endParaRPr/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AI Integration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Very little previous experience with AI development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Need to find most effective and overall best training method for custom model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Web Scraping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APIs vs Web Scraping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Legality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User Experience (UX)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Need to insure user experience is satisfactory and engaging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Making design intuitive but also unique and distinct from similar applications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Tradeoffs for performance and stability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Caching options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Server costs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Unified development vs Platform-Specific development (React Native vs Swift, Kotlin, etc.)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471900" y="2571750"/>
            <a:ext cx="3820200" cy="19182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chemeClr val="dk1"/>
                </a:solidFill>
              </a:rPr>
              <a:t>Use key milestones to guide our development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chemeClr val="dk1"/>
                </a:solidFill>
              </a:rPr>
              <a:t>Meet and review progress regularly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chemeClr val="dk1"/>
                </a:solidFill>
              </a:rPr>
              <a:t>Agile Approach</a:t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9125" y="205975"/>
            <a:ext cx="1294875" cy="13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/>
          <p:nvPr/>
        </p:nvSpPr>
        <p:spPr>
          <a:xfrm>
            <a:off x="471900" y="2072250"/>
            <a:ext cx="3820200" cy="647400"/>
          </a:xfrm>
          <a:prstGeom prst="rect">
            <a:avLst/>
          </a:prstGeom>
          <a:solidFill>
            <a:srgbClr val="5271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Next Steps </a:t>
            </a:r>
            <a:endParaRPr b="1"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4770075" y="2571750"/>
            <a:ext cx="3820200" cy="19182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chemeClr val="dk1"/>
                </a:solidFill>
              </a:rPr>
              <a:t>Build</a:t>
            </a:r>
            <a:r>
              <a:rPr b="1" lang="en" sz="1200">
                <a:solidFill>
                  <a:schemeClr val="dk1"/>
                </a:solidFill>
              </a:rPr>
              <a:t> upon and expand our goals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chemeClr val="dk1"/>
                </a:solidFill>
              </a:rPr>
              <a:t>Add/Remove Features from Plan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b="1" lang="en" sz="1200">
                <a:solidFill>
                  <a:schemeClr val="dk1"/>
                </a:solidFill>
              </a:rPr>
              <a:t>Continuously Iterate and Improve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4770075" y="2072250"/>
            <a:ext cx="3820200" cy="647400"/>
          </a:xfrm>
          <a:prstGeom prst="rect">
            <a:avLst/>
          </a:prstGeom>
          <a:solidFill>
            <a:srgbClr val="5271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Iterate &amp; Improve</a:t>
            </a:r>
            <a:endParaRPr b="1"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