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Kaden Winger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oboto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1-03T20:17:24.180">
    <p:pos x="6000" y="0"/>
    <p:text>Not sure what else we need for:
"including a representation of your current design"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ed552a7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ed552a7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c7ef47bc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c7ef47bc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eddd02c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eddd02c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3a9d59c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3a9d59c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3a9d59cf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3a9d59cf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3a9d59cf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3a9d59cf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0eddd02c1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0eddd02c1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0eddd02c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0eddd02c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eddd02c1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eddd02c1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5271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078645" y="1638150"/>
            <a:ext cx="49632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ripdrop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Group 25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Faculty Advisor: Simanta Mitra</a:t>
            </a:r>
            <a:endParaRPr sz="22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3406325"/>
            <a:ext cx="78135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/>
              <a:t>Zachary Foote, Kaden Wingert, Kolby Kucera, Logan Roe, Elyse Kriegel, Gavin Rich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24" y="720975"/>
            <a:ext cx="2217275" cy="222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71900" y="2571750"/>
            <a:ext cx="3820200" cy="1918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Use key milestones to guide our development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Meet and review progress regularly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Agile Approach</a:t>
            </a:r>
            <a:endParaRPr b="1" sz="1200">
              <a:solidFill>
                <a:schemeClr val="dk2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125" y="205975"/>
            <a:ext cx="1294875" cy="13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471900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Next Steps 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4770075" y="2571750"/>
            <a:ext cx="3820200" cy="19182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Build</a:t>
            </a:r>
            <a:r>
              <a:rPr b="1" lang="en" sz="1200">
                <a:solidFill>
                  <a:schemeClr val="dk2"/>
                </a:solidFill>
              </a:rPr>
              <a:t> upon and expand our goals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Add/Remove Features from Plan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Continuously Iterate and Improve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4770075" y="2072250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Iterate &amp; Improve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587625" y="5458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Apparel-centric social media app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Users post their daily outfits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Specific feed based on following and apparel </a:t>
            </a:r>
            <a:r>
              <a:rPr lang="en">
                <a:solidFill>
                  <a:schemeClr val="dk2"/>
                </a:solidFill>
              </a:rPr>
              <a:t>interests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Affiliate links on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Smaller account can have ability to get </a:t>
            </a:r>
            <a:r>
              <a:rPr lang="en">
                <a:solidFill>
                  <a:schemeClr val="dk2"/>
                </a:solidFill>
              </a:rPr>
              <a:t>points for posting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AI recommends similar looking products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Saving users money while still getting the desired look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1375" y="1789137"/>
            <a:ext cx="1385550" cy="297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Artifacts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24150" y="4386200"/>
            <a:ext cx="8430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https://www.figmahttps://www.figma.com/board/RAUaactFuERHXmoXlENR5J/Gantt-Chart?node-id=0-1&amp;node-typ e=canvas&amp;t=vEUNRQ8EarDbsEsQ-0.com/board/RAUaactFuERHXmoXlENR5J/Gantt-Chart?node-id=0-1&amp;node-typ e=canvas&amp;t=vEUNRQ8EarDbsEsQ-0</a:t>
            </a:r>
            <a:endParaRPr sz="11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3525" y="159675"/>
            <a:ext cx="5449125" cy="42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20525" y="1871050"/>
            <a:ext cx="2907300" cy="24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Begins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with user skepticism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Transitions to user onboarding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Then goes into exploration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Concludes with user referrals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Artifacts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320525" y="1871050"/>
            <a:ext cx="29073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Highlights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In-app currency promotes customer loyalty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Allows advertising for small businesses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team doesn’t have marketing skills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lack a large user base required by social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platforms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0976" y="632250"/>
            <a:ext cx="4938449" cy="420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Artifacts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6925" y="435625"/>
            <a:ext cx="6174999" cy="41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28550" y="5055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Artifacts - </a:t>
            </a:r>
            <a:r>
              <a:rPr lang="en" sz="2000"/>
              <a:t>Technical </a:t>
            </a:r>
            <a:r>
              <a:rPr lang="en" sz="2000"/>
              <a:t>Complexity</a:t>
            </a:r>
            <a:r>
              <a:rPr lang="en" sz="2000"/>
              <a:t> Analysis (Continued)</a:t>
            </a:r>
            <a:endParaRPr sz="20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1340525"/>
            <a:ext cx="6187100" cy="35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- User Needs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506900" y="1967950"/>
            <a:ext cx="4065000" cy="2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How does current solution address User needs?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Familiar Social Media app functionality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Users will feel comfortable navigating app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2. No requirement for rewards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All users can take advantage of rewards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3. Saved Posts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allows users to easily find posts later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4. Similar products 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Help users save money + time finding products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768825" y="1967950"/>
            <a:ext cx="40650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Potential I</a:t>
            </a: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mprovements</a:t>
            </a:r>
            <a:r>
              <a:rPr b="1" lang="en" sz="18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1. Advanced Search and Filtering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Allow users to more easily find the content they are looking for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2. Recommended Posts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Improve experience by showing users posts similar to their previous activity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3. User Profile Analytics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400"/>
              <a:buFont typeface="Roboto"/>
              <a:buChar char="-"/>
            </a:pPr>
            <a:r>
              <a:rPr lang="en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Users can use data on their posts to see what methods generate more activity</a:t>
            </a:r>
            <a:endParaRPr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8263" y="191975"/>
            <a:ext cx="3476625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71900" y="2534125"/>
            <a:ext cx="3820200" cy="20937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Allows anyone to earn dripdrop points for posting outfits and getting clicks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AI generated list of similar, cheaper outfits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Completely free app to use for all users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18" name="Google Shape;118;p20"/>
          <p:cNvSpPr/>
          <p:nvPr/>
        </p:nvSpPr>
        <p:spPr>
          <a:xfrm>
            <a:off x="471900" y="1886725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Improvements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4873800" y="2534075"/>
            <a:ext cx="3820200" cy="20937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ROI may be slow</a:t>
            </a:r>
            <a:endParaRPr b="1"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b="1" lang="en" sz="1200">
                <a:solidFill>
                  <a:schemeClr val="dk2"/>
                </a:solidFill>
              </a:rPr>
              <a:t>Will not cost users anything</a:t>
            </a:r>
            <a:endParaRPr b="1" sz="1200">
              <a:solidFill>
                <a:schemeClr val="dk2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b="1" lang="en" sz="1200">
                <a:solidFill>
                  <a:schemeClr val="dk2"/>
                </a:solidFill>
              </a:rPr>
              <a:t>Affiliate links may be </a:t>
            </a:r>
            <a:r>
              <a:rPr b="1" lang="en" sz="1200">
                <a:solidFill>
                  <a:schemeClr val="dk2"/>
                </a:solidFill>
              </a:rPr>
              <a:t>difficult</a:t>
            </a:r>
            <a:r>
              <a:rPr b="1" lang="en" sz="1200">
                <a:solidFill>
                  <a:schemeClr val="dk2"/>
                </a:solidFill>
              </a:rPr>
              <a:t> to get</a:t>
            </a:r>
            <a:endParaRPr b="1"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b="1" lang="en" sz="1200">
                <a:solidFill>
                  <a:schemeClr val="dk2"/>
                </a:solidFill>
              </a:rPr>
              <a:t>Once obtained, will generate money without costing users</a:t>
            </a:r>
            <a:endParaRPr b="1" sz="1200">
              <a:solidFill>
                <a:schemeClr val="dk2"/>
              </a:solidFill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4873800" y="1886725"/>
            <a:ext cx="3820200" cy="647400"/>
          </a:xfrm>
          <a:prstGeom prst="rect">
            <a:avLst/>
          </a:prstGeom>
          <a:solidFill>
            <a:srgbClr val="5271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Drawbacks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278225" y="1870200"/>
            <a:ext cx="41724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Internal Complexity: </a:t>
            </a:r>
            <a:endParaRPr b="1"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Working API, backend, and database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AI fit-matching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Collecting information on posted apparel items (cost, sales, etc.)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Tests ability on full-stack web development, typescript and python knowledge, web scraping, and AI model creation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4448575" y="1906050"/>
            <a:ext cx="12600" cy="30078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21"/>
          <p:cNvSpPr txBox="1"/>
          <p:nvPr/>
        </p:nvSpPr>
        <p:spPr>
          <a:xfrm>
            <a:off x="4763925" y="1894050"/>
            <a:ext cx="4098300" cy="29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External Complexity:</a:t>
            </a:r>
            <a:endParaRPr b="1" sz="1800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Smooth,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visually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aesthetic user interface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Finding users/companies to demo the app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❖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Tests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frontend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coding knowledge.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Additionally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tests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entrepreneurship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skills.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