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c7ef47bc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c7ef47bc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eddd02c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0eddd02c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59f96a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59f96a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42c8410d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42c8410d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59f96ae5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159f96ae5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159f96ae5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159f96ae5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ed552a7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ed552a7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5271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rive.google.com/file/d/10U5JQZMmsxJojrozQgqac443dmZHoDjd/view?usp=drive_link" TargetMode="External"/><Relationship Id="rId4" Type="http://schemas.openxmlformats.org/officeDocument/2006/relationships/hyperlink" Target="https://www.dripdropco.com" TargetMode="External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078645" y="1638150"/>
            <a:ext cx="49632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ripdrop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Group 25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Faculty Advisor: Simanta Mitra</a:t>
            </a:r>
            <a:endParaRPr sz="2200"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3406325"/>
            <a:ext cx="78135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/>
              <a:t>Zachary Foote, Kaden Wingert, Kolby Kucera, Logan Roe, Elyse Kriegel, Gavin Rich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824" y="720975"/>
            <a:ext cx="2217275" cy="222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587625" y="5458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Apparel-centric social media app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Users post their daily outfits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Specific feed based on following and apparel </a:t>
            </a:r>
            <a:r>
              <a:rPr lang="en">
                <a:solidFill>
                  <a:schemeClr val="dk2"/>
                </a:solidFill>
              </a:rPr>
              <a:t>interests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Affiliate links on products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Smaller account can have ability to get </a:t>
            </a:r>
            <a:r>
              <a:rPr lang="en">
                <a:solidFill>
                  <a:schemeClr val="dk2"/>
                </a:solidFill>
              </a:rPr>
              <a:t>points for posting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AI recommends similar looking products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Saving users money while still getting the desired look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1375" y="1789137"/>
            <a:ext cx="1385550" cy="297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428550" y="5055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Prototypes - Website UI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489000" y="1885950"/>
            <a:ext cx="6063900" cy="28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Our website prototype is not our complete product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Some areas need UI improvements and were put 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together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for the purpose of a presentable demo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It consists of: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Sign up and sign in pages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Home screen with posts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Filter options (UI only)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Ability to view and change account information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Create Posts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Search users or posts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6541" y="745351"/>
            <a:ext cx="2486684" cy="28625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>
            <a:off x="283250" y="2571900"/>
            <a:ext cx="3000000" cy="184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3641050" y="2571900"/>
            <a:ext cx="3000000" cy="184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6"/>
          <p:cNvSpPr txBox="1"/>
          <p:nvPr>
            <p:ph type="title"/>
          </p:nvPr>
        </p:nvSpPr>
        <p:spPr>
          <a:xfrm>
            <a:off x="428550" y="5055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Prototypes - Website UI</a:t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283250" y="257188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View a demo video </a:t>
            </a:r>
            <a:endParaRPr b="1"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283250" y="3033600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https://drive.google.com/file/d/10U5JQZMmsxJojrozQgqac443dmZHoDjd/view?usp=drive_link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3641050" y="25717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View our live website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641050" y="30334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https://www.dripdropco.com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8725" y="235725"/>
            <a:ext cx="1501925" cy="37798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428550" y="5055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Prototypes - Website UI</a:t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283250" y="257188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283250" y="30336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2363025" y="1871025"/>
            <a:ext cx="306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What we learned</a:t>
            </a:r>
            <a:endParaRPr b="1" sz="3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372725" y="2683575"/>
            <a:ext cx="8475600" cy="21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Important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to provide user feedback in forms (sign up, sign in, etc.)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Many different options are possible for structuring the backend endpoints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Having a frontend mockup helps increase UI development time efficiency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9900" y="336600"/>
            <a:ext cx="2539777" cy="11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28550" y="5055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Prototypes - AI</a:t>
            </a: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306350" y="2008950"/>
            <a:ext cx="4224600" cy="27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Testing on many different models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Finding multiple datasets and modifying the datasets to get good training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Training the ai model locally and on the cloud to get faster and more accurate models to test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Inputting testing images and testing if the output is sufficient for our application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099" y="1899975"/>
            <a:ext cx="1858124" cy="3010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0175" y="1899963"/>
            <a:ext cx="2336699" cy="290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428550" y="5055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</a:t>
            </a:r>
            <a:r>
              <a:rPr lang="en"/>
              <a:t> and Next Steps</a:t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471900" y="2534125"/>
            <a:ext cx="3820200" cy="2093700"/>
          </a:xfrm>
          <a:prstGeom prst="rect">
            <a:avLst/>
          </a:prstGeom>
          <a:noFill/>
          <a:ln cap="flat" cmpd="sng" w="9525">
            <a:solidFill>
              <a:srgbClr val="7373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Our initial website prototype gives us a strong foundation to keep iterating on</a:t>
            </a:r>
            <a:endParaRPr b="1" sz="12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b="1" lang="en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initial</a:t>
            </a:r>
            <a:r>
              <a:rPr b="1" lang="en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 AI prototype is promising for future results</a:t>
            </a:r>
            <a:endParaRPr b="1" sz="12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We need to do some restructuring to the frontend and backend for modularity and ease of development</a:t>
            </a:r>
            <a:endParaRPr b="1" sz="12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471900" y="1886725"/>
            <a:ext cx="3820200" cy="647400"/>
          </a:xfrm>
          <a:prstGeom prst="rect">
            <a:avLst/>
          </a:prstGeom>
          <a:solidFill>
            <a:srgbClr val="5271FF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Implications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4873800" y="2534075"/>
            <a:ext cx="3820200" cy="2093700"/>
          </a:xfrm>
          <a:prstGeom prst="rect">
            <a:avLst/>
          </a:prstGeom>
          <a:noFill/>
          <a:ln cap="flat" cmpd="sng" w="9525">
            <a:solidFill>
              <a:srgbClr val="7373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Implement the iOS and Android based applications</a:t>
            </a:r>
            <a:endParaRPr b="1" sz="12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Fully implement and refine the backend, including the </a:t>
            </a:r>
            <a:r>
              <a:rPr b="1" lang="en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database</a:t>
            </a:r>
            <a:r>
              <a:rPr b="1" lang="en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, algorithms, etc.</a:t>
            </a:r>
            <a:endParaRPr b="1" sz="12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Continue building our AI models for better accuracy</a:t>
            </a:r>
            <a:endParaRPr b="1" sz="12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Refine and finish website implementation</a:t>
            </a:r>
            <a:endParaRPr b="1" sz="12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4873800" y="1886725"/>
            <a:ext cx="3820200" cy="647400"/>
          </a:xfrm>
          <a:prstGeom prst="rect">
            <a:avLst/>
          </a:prstGeom>
          <a:solidFill>
            <a:srgbClr val="5271FF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Next Steps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471900" y="2571750"/>
            <a:ext cx="3820200" cy="1918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Use key milestones to guide our development</a:t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Meet and review progress regularly</a:t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Agile Approach</a:t>
            </a:r>
            <a:endParaRPr b="1" sz="1200">
              <a:solidFill>
                <a:schemeClr val="dk2"/>
              </a:solidFill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9125" y="205975"/>
            <a:ext cx="1294875" cy="13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471900" y="2072250"/>
            <a:ext cx="3820200" cy="647400"/>
          </a:xfrm>
          <a:prstGeom prst="rect">
            <a:avLst/>
          </a:prstGeom>
          <a:solidFill>
            <a:srgbClr val="5271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Next Steps 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4770075" y="2571750"/>
            <a:ext cx="3820200" cy="19182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Build</a:t>
            </a:r>
            <a:r>
              <a:rPr b="1" lang="en" sz="1200">
                <a:solidFill>
                  <a:schemeClr val="dk2"/>
                </a:solidFill>
              </a:rPr>
              <a:t> upon and expand our goals</a:t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Add/Remove Features from Plan</a:t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Continuously Iterate and Improve</a:t>
            </a:r>
            <a:endParaRPr b="1" sz="1200">
              <a:solidFill>
                <a:schemeClr val="dk2"/>
              </a:solidFill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4770075" y="2072250"/>
            <a:ext cx="3820200" cy="647400"/>
          </a:xfrm>
          <a:prstGeom prst="rect">
            <a:avLst/>
          </a:prstGeom>
          <a:solidFill>
            <a:srgbClr val="5271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Iterate &amp; Improve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