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F5BAEB8-9193-4C2E-8176-21D01E006103}">
  <a:tblStyle styleId="{DF5BAEB8-9193-4C2E-8176-21D01E00610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Roboto-regular.fntdata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fc7ef47bc6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fc7ef47bc6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1697947e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1697947e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1697947e5d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1697947e5d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173426ea9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173426ea9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173426ea9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173426ea9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rgbClr val="5271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078645" y="1638150"/>
            <a:ext cx="49632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</a:t>
            </a:r>
            <a:r>
              <a:rPr lang="en"/>
              <a:t>ripdrop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Group 25</a:t>
            </a:r>
            <a:endParaRPr sz="2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Faculty Advisor: Simanta Mitra</a:t>
            </a:r>
            <a:endParaRPr sz="2200"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3406325"/>
            <a:ext cx="7813500" cy="9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en"/>
              <a:t>Zachary Foote, Kaden Wingert, Kolby Kucera, Logan Roe, Elyse Kriegel, Gavin Rich</a:t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824" y="720975"/>
            <a:ext cx="2217275" cy="22268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587625" y="5458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Apparel-centric social media app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Users post their daily outfits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Specific feed based on following and apparel </a:t>
            </a:r>
            <a:r>
              <a:rPr lang="en">
                <a:solidFill>
                  <a:schemeClr val="dk2"/>
                </a:solidFill>
              </a:rPr>
              <a:t>interests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Affiliate links on products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Smaller account can have ability to get </a:t>
            </a:r>
            <a:r>
              <a:rPr lang="en">
                <a:solidFill>
                  <a:schemeClr val="dk2"/>
                </a:solidFill>
              </a:rPr>
              <a:t>points for posting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AI recommends similar looking products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Saving users money while still getting the desired look</a:t>
            </a:r>
            <a:endParaRPr>
              <a:solidFill>
                <a:schemeClr val="dk2"/>
              </a:solidFill>
            </a:endParaRPr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75" y="1789137"/>
            <a:ext cx="1385550" cy="2970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587625" y="5458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IDEALS Strength: Social Responsibility</a:t>
            </a:r>
            <a:endParaRPr/>
          </a:p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471900" y="1919075"/>
            <a:ext cx="49176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sz="1400">
                <a:solidFill>
                  <a:schemeClr val="dk2"/>
                </a:solidFill>
              </a:rPr>
              <a:t>This project focuses on providing users with affordable clothing options and promoting informed and budget-friendly shopping decisions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sz="1400">
                <a:solidFill>
                  <a:schemeClr val="dk2"/>
                </a:solidFill>
              </a:rPr>
              <a:t>Transparency is prioritized by ensuring the suggested products accurately match user interests and are reliably sourced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sz="1400">
                <a:solidFill>
                  <a:schemeClr val="dk2"/>
                </a:solidFill>
              </a:rPr>
              <a:t>It is ensured that the platform does not merely promote consumption but offers users genuine savings and supports financial awareness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sz="1400">
                <a:solidFill>
                  <a:schemeClr val="dk2"/>
                </a:solidFill>
              </a:rPr>
              <a:t>AI recommendations are designed to be unbiased</a:t>
            </a:r>
            <a:endParaRPr sz="1400">
              <a:solidFill>
                <a:schemeClr val="dk2"/>
              </a:solidFill>
            </a:endParaRPr>
          </a:p>
        </p:txBody>
      </p:sp>
      <p:pic>
        <p:nvPicPr>
          <p:cNvPr id="83" name="Google Shape;8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2250" y="2124475"/>
            <a:ext cx="3449425" cy="193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587625" y="5458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IDEALS Weakness: Inclusiveness</a:t>
            </a:r>
            <a:endParaRPr/>
          </a:p>
        </p:txBody>
      </p:sp>
      <p:sp>
        <p:nvSpPr>
          <p:cNvPr id="89" name="Google Shape;89;p16"/>
          <p:cNvSpPr txBox="1"/>
          <p:nvPr>
            <p:ph idx="1" type="body"/>
          </p:nvPr>
        </p:nvSpPr>
        <p:spPr>
          <a:xfrm>
            <a:off x="471900" y="1919075"/>
            <a:ext cx="49176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sz="1400">
                <a:solidFill>
                  <a:schemeClr val="dk2"/>
                </a:solidFill>
              </a:rPr>
              <a:t>Inclusiveness is necessary for creating an </a:t>
            </a:r>
            <a:r>
              <a:rPr lang="en" sz="1400">
                <a:solidFill>
                  <a:schemeClr val="dk2"/>
                </a:solidFill>
              </a:rPr>
              <a:t>accessible welcoming, and diverse</a:t>
            </a:r>
            <a:r>
              <a:rPr lang="en" sz="1400">
                <a:solidFill>
                  <a:schemeClr val="dk2"/>
                </a:solidFill>
              </a:rPr>
              <a:t> fashion platform 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sz="1400">
                <a:solidFill>
                  <a:schemeClr val="dk2"/>
                </a:solidFill>
              </a:rPr>
              <a:t>We </a:t>
            </a:r>
            <a:r>
              <a:rPr lang="en" sz="1400">
                <a:solidFill>
                  <a:schemeClr val="dk2"/>
                </a:solidFill>
              </a:rPr>
              <a:t>need</a:t>
            </a:r>
            <a:r>
              <a:rPr lang="en" sz="1400">
                <a:solidFill>
                  <a:schemeClr val="dk2"/>
                </a:solidFill>
              </a:rPr>
              <a:t> to ensure our platform does not cater to narrow fashion tastes or leave out underrepresented groups</a:t>
            </a:r>
            <a:endParaRPr sz="1400"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sz="1400">
                <a:solidFill>
                  <a:schemeClr val="dk2"/>
                </a:solidFill>
              </a:rPr>
              <a:t>our inclusiveness efforts are limited by a lack of diverse datasets for AI training and the need for broader feedback from users with different backgrounds</a:t>
            </a:r>
            <a:endParaRPr sz="1400">
              <a:solidFill>
                <a:schemeClr val="dk2"/>
              </a:solidFill>
            </a:endParaRPr>
          </a:p>
        </p:txBody>
      </p:sp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6750" y="1975400"/>
            <a:ext cx="3537300" cy="205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Broader Context Area: Four Principles Chart</a:t>
            </a:r>
            <a:endParaRPr sz="2400"/>
          </a:p>
        </p:txBody>
      </p:sp>
      <p:graphicFrame>
        <p:nvGraphicFramePr>
          <p:cNvPr id="96" name="Google Shape;96;p17"/>
          <p:cNvGraphicFramePr/>
          <p:nvPr/>
        </p:nvGraphicFramePr>
        <p:xfrm>
          <a:off x="44775" y="1065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{DF5BAEB8-9193-4C2E-8176-21D01E006103}</a:tableStyleId>
              </a:tblPr>
              <a:tblGrid>
                <a:gridCol w="1800550"/>
                <a:gridCol w="1800550"/>
                <a:gridCol w="1800550"/>
                <a:gridCol w="1800550"/>
                <a:gridCol w="1800550"/>
              </a:tblGrid>
              <a:tr h="872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5271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Beneficence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5271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Nonmaleficence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5271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Respect for Autonomy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5271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Justice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5271FF"/>
                    </a:solidFill>
                  </a:tcPr>
                </a:tc>
              </a:tr>
              <a:tr h="104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Public health, safety, and welfare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It’s a good social outlet for creative expression that is good for mental health.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Avoiding addictive algorithms that encourage doom-scrolling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Allowing users to choose who their profile and posts are shown to to protect privacy and safety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Making sure everyone’s usage of the app is safe for </a:t>
                      </a:r>
                      <a:r>
                        <a:rPr lang="en" sz="1000"/>
                        <a:t>their</a:t>
                      </a:r>
                      <a:r>
                        <a:rPr lang="en" sz="1000"/>
                        <a:t> mental health.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</a:tr>
              <a:tr h="78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Global, cultural, and social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Allows</a:t>
                      </a:r>
                      <a:r>
                        <a:rPr lang="en" sz="1000"/>
                        <a:t> users to share their sense of fashion with the world </a:t>
                      </a:r>
                      <a:r>
                        <a:rPr lang="en" sz="1000"/>
                        <a:t>and inspire others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allowing hateful comments and speech to promote a safe and positive social environment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Gives users recommendations for culturally diverse clothing items.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Ensuring everyone on the app is treated kindly and with respect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</a:tr>
              <a:tr h="545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Environmental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Encourages users to shop for and discover environmentally healthy and </a:t>
                      </a:r>
                      <a:r>
                        <a:rPr lang="en" sz="1000"/>
                        <a:t>sustainable</a:t>
                      </a:r>
                      <a:r>
                        <a:rPr lang="en" sz="1000"/>
                        <a:t> products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Avoiding business practices that negatively contribute to the environment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Allowing users to find environmentally conscious clothing articles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Giving</a:t>
                      </a:r>
                      <a:r>
                        <a:rPr lang="en" sz="1000"/>
                        <a:t> everyone opportunities to choose from </a:t>
                      </a:r>
                      <a:r>
                        <a:rPr lang="en" sz="1000"/>
                        <a:t>sustainable</a:t>
                      </a:r>
                      <a:r>
                        <a:rPr lang="en" sz="1000"/>
                        <a:t> </a:t>
                      </a:r>
                      <a:r>
                        <a:rPr lang="en" sz="1000"/>
                        <a:t>materials and clothing articles.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</a:tr>
              <a:tr h="545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Economic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Allows consumers to find cheaper, similar outfits quicker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We avoid subscriptions that suck people in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Giving consumers more budget-friendly options to choose from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Everyone can earn dripdrop points from getting people to purchase apparel items</a:t>
                      </a:r>
                      <a:endParaRPr sz="1000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Potential Ethical Issues</a:t>
            </a:r>
            <a:endParaRPr/>
          </a:p>
        </p:txBody>
      </p:sp>
      <p:sp>
        <p:nvSpPr>
          <p:cNvPr id="102" name="Google Shape;102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b="1" lang="en" sz="1200"/>
              <a:t>Data Privacy:</a:t>
            </a:r>
            <a:r>
              <a:rPr lang="en" sz="1200"/>
              <a:t> With an app centered around users and data, we have a responsibility to ensure data security and compliance.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b="1" lang="en" sz="1200"/>
              <a:t>AI Bias: </a:t>
            </a:r>
            <a:r>
              <a:rPr lang="en" sz="1200"/>
              <a:t>AI-driven recommendations could inadvertently include biases </a:t>
            </a:r>
            <a:r>
              <a:rPr lang="en" sz="1200"/>
              <a:t>favoring certain brands, styles, or cultures.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b="1" lang="en" sz="1200"/>
              <a:t>User Mental Health: </a:t>
            </a:r>
            <a:r>
              <a:rPr lang="en" sz="1200"/>
              <a:t>Social media can lead to addictive behaviors and self-esteem issues. This is important to consider with an app based on sharing photos of yourself.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b="1" lang="en" sz="1200"/>
              <a:t>Transparency of Affiliate Links: </a:t>
            </a:r>
            <a:r>
              <a:rPr lang="en" sz="1200"/>
              <a:t>If the app earns revenue from affiliate links, we should disclose this clearly to users to maintain trust.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b="1" lang="en" sz="1200"/>
              <a:t>Environmental Impact: </a:t>
            </a:r>
            <a:r>
              <a:rPr lang="en" sz="1200"/>
              <a:t>Encouraging frequent purchases through the platform could contribute to fast fashion and its environmental impact.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